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560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886" y="0"/>
            <a:ext cx="1524000" cy="11144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0429"/>
            <a:ext cx="1019175" cy="1066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t="25630" r="34435"/>
          <a:stretch/>
        </p:blipFill>
        <p:spPr>
          <a:xfrm>
            <a:off x="2456160" y="1496651"/>
            <a:ext cx="4023028" cy="3528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195699" y="588744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a_CityNovaRg" pitchFamily="18" charset="-52"/>
              </a:rPr>
              <a:t>Педагог дополнительного образования высшей </a:t>
            </a:r>
            <a:r>
              <a:rPr lang="ru-RU" sz="2400" b="1" dirty="0" smtClean="0">
                <a:solidFill>
                  <a:srgbClr val="7030A0"/>
                </a:solidFill>
                <a:latin typeface="a_CityNovaRg" pitchFamily="18" charset="-52"/>
              </a:rPr>
              <a:t>категории</a:t>
            </a:r>
            <a:endParaRPr lang="ru-RU" sz="2400" b="1" dirty="0">
              <a:solidFill>
                <a:srgbClr val="7030A0"/>
              </a:solidFill>
              <a:latin typeface="a_CityNovaRg" pitchFamily="18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61659" y="4943273"/>
            <a:ext cx="4040080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  <a:effectLst>
                  <a:glow rad="101600">
                    <a:srgbClr val="FFFF99"/>
                  </a:glow>
                </a:effectLst>
                <a:latin typeface="BodoniCTT" pitchFamily="2" charset="0"/>
              </a:rPr>
              <a:t>Магомедмирзоева</a:t>
            </a:r>
            <a:endParaRPr lang="ru-RU" sz="2800" b="1" dirty="0" smtClean="0">
              <a:solidFill>
                <a:srgbClr val="FF0000"/>
              </a:solidFill>
              <a:effectLst>
                <a:glow rad="101600">
                  <a:srgbClr val="FFFF99"/>
                </a:glow>
              </a:effectLst>
              <a:latin typeface="BodoniCTT" pitchFamily="2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glow rad="101600">
                    <a:srgbClr val="FFFF99"/>
                  </a:glow>
                </a:effectLst>
                <a:latin typeface="BodoniCTT" pitchFamily="2" charset="0"/>
              </a:rPr>
              <a:t> Индира Мурадовна</a:t>
            </a:r>
            <a:endParaRPr lang="ru-RU" sz="2800" b="1" dirty="0">
              <a:solidFill>
                <a:srgbClr val="FF0000"/>
              </a:solidFill>
              <a:effectLst>
                <a:glow rad="101600">
                  <a:srgbClr val="FFFF99"/>
                </a:glow>
              </a:effectLst>
              <a:latin typeface="BodoniCTT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31639" y="499938"/>
            <a:ext cx="66856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_AntiqueTradyRgh" pitchFamily="82" charset="-52"/>
              </a:rPr>
              <a:t>Объединение  Вязание крючком 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_AntiqueTradyRgh" pitchFamily="82" charset="-52"/>
              </a:rPr>
              <a:t>«Послушные узелки» 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a_AntiqueTradyRgh" pitchFamily="82" charset="-5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250" y="2382613"/>
            <a:ext cx="2317579" cy="2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34" y="2382613"/>
            <a:ext cx="2020387" cy="278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272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" y="476672"/>
            <a:ext cx="928464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023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555" y="-171400"/>
            <a:ext cx="6926263" cy="153670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49901" y="2307017"/>
            <a:ext cx="38754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среда   </a:t>
            </a:r>
            <a:r>
              <a:rPr lang="ru-R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9</a:t>
            </a:r>
            <a:r>
              <a:rPr lang="ru-RU" sz="4000" b="1" cap="all" baseline="30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00 </a:t>
            </a:r>
            <a:r>
              <a:rPr lang="ru-R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-11 </a:t>
            </a:r>
            <a:r>
              <a:rPr lang="ru-RU" sz="4000" b="1" cap="all" baseline="30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45</a:t>
            </a:r>
            <a:endParaRPr lang="ru-RU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4221088"/>
            <a:ext cx="4607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пятница   </a:t>
            </a:r>
            <a:r>
              <a:rPr lang="ru-R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9</a:t>
            </a:r>
            <a:r>
              <a:rPr lang="ru-RU" sz="4000" b="1" cap="all" baseline="30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00 </a:t>
            </a:r>
            <a:r>
              <a:rPr lang="ru-R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-11 </a:t>
            </a:r>
            <a:r>
              <a:rPr lang="ru-RU" sz="4000" b="1" cap="all" baseline="30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45</a:t>
            </a:r>
            <a:endParaRPr lang="ru-RU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13750" r="16275" b="2132"/>
          <a:stretch/>
        </p:blipFill>
        <p:spPr>
          <a:xfrm>
            <a:off x="483316" y="4088742"/>
            <a:ext cx="3776625" cy="2713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t="4927" r="6765"/>
          <a:stretch/>
        </p:blipFill>
        <p:spPr>
          <a:xfrm>
            <a:off x="-163704" y="909012"/>
            <a:ext cx="4478014" cy="317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4674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2" y="116632"/>
            <a:ext cx="4704523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32498"/>
            <a:ext cx="6011863" cy="400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4509119"/>
            <a:ext cx="3096344" cy="223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585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0"/>
            <a:ext cx="2952328" cy="393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03" y="2180087"/>
            <a:ext cx="4176464" cy="46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678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4"/>
          <a:stretch/>
        </p:blipFill>
        <p:spPr>
          <a:xfrm rot="20745457">
            <a:off x="454789" y="279498"/>
            <a:ext cx="3101059" cy="4084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7811">
            <a:off x="6118436" y="413526"/>
            <a:ext cx="2751000" cy="3816467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"/>
          <a:stretch/>
        </p:blipFill>
        <p:spPr bwMode="auto">
          <a:xfrm rot="21095790">
            <a:off x="3066450" y="2447076"/>
            <a:ext cx="3565144" cy="447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260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22687"/>
            <a:ext cx="2767824" cy="382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555" y="1264599"/>
            <a:ext cx="2952328" cy="412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144043" cy="434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044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0334" y="1340768"/>
            <a:ext cx="39604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Магомедмирзоева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И.М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приняла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участие в заочном  Республиканском конкурсе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педагогического мастерства «Моё лучшее занятие». 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   конспект 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занятия «Георгиевская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лента» награждена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 номинации декоративно-прикладное творчество  Дипломом II степени Министерства образования и науки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РД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b="2907"/>
          <a:stretch/>
        </p:blipFill>
        <p:spPr>
          <a:xfrm>
            <a:off x="4476328" y="29089"/>
            <a:ext cx="4644008" cy="656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87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13750" r="5294" b="3603"/>
          <a:stretch/>
        </p:blipFill>
        <p:spPr>
          <a:xfrm>
            <a:off x="12340" y="71100"/>
            <a:ext cx="5783796" cy="3685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2" r="2941"/>
          <a:stretch/>
        </p:blipFill>
        <p:spPr>
          <a:xfrm>
            <a:off x="209890" y="3659717"/>
            <a:ext cx="2694348" cy="3082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" t="13072" r="13137" b="2463"/>
          <a:stretch/>
        </p:blipFill>
        <p:spPr>
          <a:xfrm>
            <a:off x="5940152" y="675635"/>
            <a:ext cx="3071616" cy="4620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r="2549"/>
          <a:stretch/>
        </p:blipFill>
        <p:spPr>
          <a:xfrm>
            <a:off x="2904238" y="3846389"/>
            <a:ext cx="4121834" cy="2900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9501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t="5844" r="8801" b="1061"/>
          <a:stretch/>
        </p:blipFill>
        <p:spPr>
          <a:xfrm>
            <a:off x="395536" y="18928"/>
            <a:ext cx="4493939" cy="3508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0" t="10196" r="18235"/>
          <a:stretch/>
        </p:blipFill>
        <p:spPr>
          <a:xfrm>
            <a:off x="6020291" y="292694"/>
            <a:ext cx="3119717" cy="6158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4575" b="17124"/>
          <a:stretch/>
        </p:blipFill>
        <p:spPr>
          <a:xfrm>
            <a:off x="3131840" y="3556048"/>
            <a:ext cx="3044854" cy="3079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9" t="41438" b="17124"/>
          <a:stretch/>
        </p:blipFill>
        <p:spPr>
          <a:xfrm>
            <a:off x="0" y="3674830"/>
            <a:ext cx="3290047" cy="2841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611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3" y="3938845"/>
            <a:ext cx="3760115" cy="1926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1" t="15515" r="7842"/>
          <a:stretch/>
        </p:blipFill>
        <p:spPr>
          <a:xfrm>
            <a:off x="30342" y="-1"/>
            <a:ext cx="5253404" cy="3645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" t="9044" r="9224"/>
          <a:stretch/>
        </p:blipFill>
        <p:spPr>
          <a:xfrm>
            <a:off x="3748092" y="2945906"/>
            <a:ext cx="5389012" cy="3912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21861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64</Words>
  <Application>Microsoft Office PowerPoint</Application>
  <PresentationFormat>Экран (4:3)</PresentationFormat>
  <Paragraphs>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17</cp:revision>
  <dcterms:modified xsi:type="dcterms:W3CDTF">2017-02-28T12:48:53Z</dcterms:modified>
</cp:coreProperties>
</file>