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F7DD3-CD1F-46F2-A90C-370192C223A2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928DC-F2D9-42FB-B156-93B2074AAC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eenshot_20180506-1251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582343"/>
            <a:ext cx="3528392" cy="4275657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74585" y="188640"/>
            <a:ext cx="8869415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Творческое  объединение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«</a:t>
            </a:r>
            <a:r>
              <a:rPr lang="ru-RU" sz="8000" b="1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квиллинг</a:t>
            </a:r>
            <a:r>
              <a:rPr lang="ru-RU" sz="8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»</a:t>
            </a:r>
            <a:endParaRPr lang="ru-RU" sz="80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4664" y="2996952"/>
            <a:ext cx="5069336" cy="36009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 </a:t>
            </a:r>
          </a:p>
          <a:p>
            <a:pPr algn="ctr"/>
            <a:r>
              <a:rPr lang="ru-RU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дополнительного</a:t>
            </a:r>
          </a:p>
          <a:p>
            <a:pPr algn="ctr"/>
            <a:r>
              <a:rPr lang="ru-RU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образования</a:t>
            </a:r>
            <a:endParaRPr lang="ru-RU" sz="48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Комарова </a:t>
            </a:r>
          </a:p>
          <a:p>
            <a:pPr algn="ctr"/>
            <a:r>
              <a:rPr lang="ru-RU" sz="5400" b="1" dirty="0" smtClean="0">
                <a:ln w="1143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Лиана Игоревна</a:t>
            </a:r>
            <a:endParaRPr lang="ru-RU" sz="5400" b="1" cap="none" spc="0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2018-05-06T08:42:15Z</dcterms:created>
  <dcterms:modified xsi:type="dcterms:W3CDTF">2018-05-06T08:48:38Z</dcterms:modified>
</cp:coreProperties>
</file>