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2" d="100"/>
          <a:sy n="62" d="100"/>
        </p:scale>
        <p:origin x="-72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9F7DD3-CD1F-46F2-A90C-370192C223A2}" type="datetimeFigureOut">
              <a:rPr lang="ru-RU" smtClean="0"/>
              <a:t>06.05.2018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928DC-F2D9-42FB-B156-93B2074AACB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9F7DD3-CD1F-46F2-A90C-370192C223A2}" type="datetimeFigureOut">
              <a:rPr lang="ru-RU" smtClean="0"/>
              <a:t>06.05.2018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928DC-F2D9-42FB-B156-93B2074AACB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9F7DD3-CD1F-46F2-A90C-370192C223A2}" type="datetimeFigureOut">
              <a:rPr lang="ru-RU" smtClean="0"/>
              <a:t>06.05.2018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928DC-F2D9-42FB-B156-93B2074AACB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9F7DD3-CD1F-46F2-A90C-370192C223A2}" type="datetimeFigureOut">
              <a:rPr lang="ru-RU" smtClean="0"/>
              <a:t>06.05.2018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928DC-F2D9-42FB-B156-93B2074AACB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9F7DD3-CD1F-46F2-A90C-370192C223A2}" type="datetimeFigureOut">
              <a:rPr lang="ru-RU" smtClean="0"/>
              <a:t>06.05.2018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928DC-F2D9-42FB-B156-93B2074AACB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9F7DD3-CD1F-46F2-A90C-370192C223A2}" type="datetimeFigureOut">
              <a:rPr lang="ru-RU" smtClean="0"/>
              <a:t>06.05.2018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928DC-F2D9-42FB-B156-93B2074AACB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9F7DD3-CD1F-46F2-A90C-370192C223A2}" type="datetimeFigureOut">
              <a:rPr lang="ru-RU" smtClean="0"/>
              <a:t>06.05.2018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928DC-F2D9-42FB-B156-93B2074AACB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9F7DD3-CD1F-46F2-A90C-370192C223A2}" type="datetimeFigureOut">
              <a:rPr lang="ru-RU" smtClean="0"/>
              <a:t>06.05.2018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928DC-F2D9-42FB-B156-93B2074AACB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9F7DD3-CD1F-46F2-A90C-370192C223A2}" type="datetimeFigureOut">
              <a:rPr lang="ru-RU" smtClean="0"/>
              <a:t>06.05.2018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928DC-F2D9-42FB-B156-93B2074AACB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9F7DD3-CD1F-46F2-A90C-370192C223A2}" type="datetimeFigureOut">
              <a:rPr lang="ru-RU" smtClean="0"/>
              <a:t>06.05.2018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928DC-F2D9-42FB-B156-93B2074AACB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9F7DD3-CD1F-46F2-A90C-370192C223A2}" type="datetimeFigureOut">
              <a:rPr lang="ru-RU" smtClean="0"/>
              <a:t>06.05.2018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928DC-F2D9-42FB-B156-93B2074AACB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9F7DD3-CD1F-46F2-A90C-370192C223A2}" type="datetimeFigureOut">
              <a:rPr lang="ru-RU" smtClean="0"/>
              <a:t>06.05.2018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C928DC-F2D9-42FB-B156-93B2074AACBE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Screenshot_20180506-125106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95536" y="2582343"/>
            <a:ext cx="3528392" cy="4275657"/>
          </a:xfrm>
          <a:prstGeom prst="ellipse">
            <a:avLst/>
          </a:prstGeom>
          <a:ln w="63500" cap="rnd">
            <a:solidFill>
              <a:srgbClr val="FFFF00"/>
            </a:solidFill>
          </a:ln>
          <a:effectLst>
            <a:glow rad="228600">
              <a:srgbClr val="FFFF00">
                <a:alpha val="40000"/>
              </a:srgbClr>
            </a:glow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3" name="Прямоугольник 2"/>
          <p:cNvSpPr/>
          <p:nvPr/>
        </p:nvSpPr>
        <p:spPr>
          <a:xfrm>
            <a:off x="274585" y="188640"/>
            <a:ext cx="8869415" cy="215443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Творческое  объединение</a:t>
            </a:r>
          </a:p>
          <a:p>
            <a:pPr algn="ctr"/>
            <a:r>
              <a:rPr lang="ru-RU" sz="8000" b="1" cap="all" dirty="0" smtClean="0">
                <a:ln w="9000" cmpd="sng">
                  <a:solidFill>
                    <a:schemeClr val="tx1"/>
                  </a:solidFill>
                  <a:prstDash val="solid"/>
                </a:ln>
                <a:solidFill>
                  <a:schemeClr val="accent6">
                    <a:lumMod val="75000"/>
                  </a:schemeClr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  <a:reflection blurRad="12700" stA="28000" endPos="45000" dist="1000" dir="5400000" sy="-100000" algn="bl" rotWithShape="0"/>
                </a:effectLst>
                <a:latin typeface="Comic Sans MS" pitchFamily="66" charset="0"/>
              </a:rPr>
              <a:t>«</a:t>
            </a:r>
            <a:r>
              <a:rPr lang="ru-RU" sz="8000" b="1" cap="all" dirty="0" err="1" smtClean="0">
                <a:ln w="9000" cmpd="sng">
                  <a:solidFill>
                    <a:schemeClr val="tx1"/>
                  </a:solidFill>
                  <a:prstDash val="solid"/>
                </a:ln>
                <a:solidFill>
                  <a:schemeClr val="accent6">
                    <a:lumMod val="75000"/>
                  </a:schemeClr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  <a:reflection blurRad="12700" stA="28000" endPos="45000" dist="1000" dir="5400000" sy="-100000" algn="bl" rotWithShape="0"/>
                </a:effectLst>
                <a:latin typeface="Comic Sans MS" pitchFamily="66" charset="0"/>
              </a:rPr>
              <a:t>квиллинг</a:t>
            </a:r>
            <a:r>
              <a:rPr lang="ru-RU" sz="8000" b="1" cap="all" dirty="0" smtClean="0">
                <a:ln w="9000" cmpd="sng">
                  <a:solidFill>
                    <a:schemeClr val="tx1"/>
                  </a:solidFill>
                  <a:prstDash val="solid"/>
                </a:ln>
                <a:solidFill>
                  <a:schemeClr val="accent6">
                    <a:lumMod val="75000"/>
                  </a:schemeClr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  <a:reflection blurRad="12700" stA="28000" endPos="45000" dist="1000" dir="5400000" sy="-100000" algn="bl" rotWithShape="0"/>
                </a:effectLst>
                <a:latin typeface="Comic Sans MS" pitchFamily="66" charset="0"/>
              </a:rPr>
              <a:t>»</a:t>
            </a:r>
            <a:endParaRPr lang="ru-RU" sz="8000" b="1" cap="all" spc="0" dirty="0">
              <a:ln w="9000" cmpd="sng">
                <a:solidFill>
                  <a:schemeClr val="tx1"/>
                </a:solidFill>
                <a:prstDash val="solid"/>
              </a:ln>
              <a:solidFill>
                <a:schemeClr val="accent6">
                  <a:lumMod val="75000"/>
                </a:schemeClr>
              </a:solidFill>
              <a:effectLst>
                <a:glow rad="228600">
                  <a:schemeClr val="accent5">
                    <a:satMod val="175000"/>
                    <a:alpha val="40000"/>
                  </a:schemeClr>
                </a:glow>
                <a:reflection blurRad="12700" stA="28000" endPos="45000" dist="1000" dir="5400000" sy="-100000" algn="bl" rotWithShape="0"/>
              </a:effectLst>
              <a:latin typeface="Comic Sans MS" pitchFamily="66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074664" y="2996952"/>
            <a:ext cx="5069336" cy="36009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4000" b="1" cap="none" spc="0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Педагог </a:t>
            </a:r>
          </a:p>
          <a:p>
            <a:pPr algn="ctr"/>
            <a:r>
              <a:rPr lang="ru-RU" sz="4000" b="1" cap="none" spc="0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дополнительного</a:t>
            </a:r>
          </a:p>
          <a:p>
            <a:pPr algn="ctr"/>
            <a:r>
              <a:rPr lang="ru-RU" sz="4000" b="1" cap="none" spc="0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образования</a:t>
            </a:r>
            <a:endParaRPr lang="ru-RU" sz="4800" b="1" cap="none" spc="0" dirty="0" smtClean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pPr algn="ctr"/>
            <a:r>
              <a:rPr lang="ru-RU" sz="5400" b="1" dirty="0" smtClean="0">
                <a:ln w="11430">
                  <a:solidFill>
                    <a:schemeClr val="bg1"/>
                  </a:solidFill>
                </a:ln>
                <a:solidFill>
                  <a:srgbClr val="0070C0"/>
                </a:solidFill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Комарова </a:t>
            </a:r>
          </a:p>
          <a:p>
            <a:pPr algn="ctr"/>
            <a:r>
              <a:rPr lang="ru-RU" sz="5400" b="1" dirty="0" smtClean="0">
                <a:ln w="11430">
                  <a:solidFill>
                    <a:schemeClr val="bg1"/>
                  </a:solidFill>
                </a:ln>
                <a:solidFill>
                  <a:srgbClr val="0070C0"/>
                </a:solidFill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Лиана Игоревна</a:t>
            </a:r>
            <a:endParaRPr lang="ru-RU" sz="5400" b="1" cap="none" spc="0" dirty="0">
              <a:ln w="11430">
                <a:solidFill>
                  <a:schemeClr val="bg1"/>
                </a:solidFill>
              </a:ln>
              <a:solidFill>
                <a:srgbClr val="0070C0"/>
              </a:solidFill>
              <a:effectLst>
                <a:glow rad="228600">
                  <a:schemeClr val="accent2">
                    <a:satMod val="175000"/>
                    <a:alpha val="40000"/>
                  </a:schemeClr>
                </a:glow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12</Words>
  <Application>Microsoft Office PowerPoint</Application>
  <PresentationFormat>Экран (4:3)</PresentationFormat>
  <Paragraphs>7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Слайд 1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User</cp:lastModifiedBy>
  <cp:revision>1</cp:revision>
  <dcterms:created xsi:type="dcterms:W3CDTF">2018-05-06T08:42:15Z</dcterms:created>
  <dcterms:modified xsi:type="dcterms:W3CDTF">2018-05-06T08:48:38Z</dcterms:modified>
</cp:coreProperties>
</file>