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481" y="238555"/>
            <a:ext cx="7113229" cy="187743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MonumentoTitulRg" pitchFamily="18" charset="-52"/>
              </a:rPr>
              <a:t>Детское  творческое Объединение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MonumentoTitulRg" pitchFamily="18" charset="-52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_MonumentoTitulRg" pitchFamily="18" charset="-52"/>
              </a:rPr>
              <a:t>Дагестанские песни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_MonumentoTitulRg" pitchFamily="18" charset="-52"/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_MonumentoTitulRg" pitchFamily="18" charset="-52"/>
              </a:rPr>
              <a:t>«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_MonumentoTitulRg" pitchFamily="18" charset="-52"/>
              </a:rPr>
              <a:t>Чирахъ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_MonumentoTitulRg" pitchFamily="18" charset="-52"/>
              </a:rPr>
              <a:t>»</a:t>
            </a:r>
            <a:r>
              <a:rPr lang="ru-RU" sz="48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a_MonumentoTitulRg" pitchFamily="18" charset="-52"/>
              </a:rPr>
              <a:t> </a:t>
            </a:r>
            <a:endParaRPr lang="ru-RU" sz="48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a_MonumentoTitulRg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5050874"/>
            <a:ext cx="4572000" cy="138499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Педагог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1 категории 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MonumentoTitulRg" pitchFamily="18" charset="-52"/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Рамазанова </a:t>
            </a:r>
          </a:p>
          <a:p>
            <a:pPr algn="ctr"/>
            <a:r>
              <a:rPr lang="ru-RU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Асият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  </a:t>
            </a:r>
            <a:r>
              <a:rPr lang="ru-RU" sz="2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Алиевна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_MonumentoTitulRg" pitchFamily="18" charset="-52"/>
              </a:rPr>
              <a:t> </a:t>
            </a:r>
            <a:endParaRPr lang="ru-RU" sz="2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_MonumentoTitulRg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634863"/>
            <a:ext cx="4572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объединения 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научить детей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чисто и правильно </a:t>
            </a:r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исполнять национальные </a:t>
            </a:r>
            <a:r>
              <a:rPr lang="ru-RU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песни на разных языках народов Дагестана</a:t>
            </a:r>
          </a:p>
        </p:txBody>
      </p:sp>
      <p:pic>
        <p:nvPicPr>
          <p:cNvPr id="1026" name="Picture 2" descr="D:\ДДТ\информация о кружках\Национальные песни Чирахъ\фото\DSC041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31027" r="32386"/>
          <a:stretch/>
        </p:blipFill>
        <p:spPr bwMode="auto">
          <a:xfrm>
            <a:off x="74034" y="2647730"/>
            <a:ext cx="3215344" cy="3788139"/>
          </a:xfrm>
          <a:prstGeom prst="round2DiagRect">
            <a:avLst>
              <a:gd name="adj1" fmla="val 16667"/>
              <a:gd name="adj2" fmla="val 56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6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ДТ\информация о кружках\Национальные песни Чирахъ\фото\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110">
            <a:off x="206389" y="193415"/>
            <a:ext cx="3472032" cy="2914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ДТ\информация о кружках\Национальные песни Чирахъ\фото\DSC00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79" y="54246"/>
            <a:ext cx="3628863" cy="2721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ДТ\информация о кружках\Национальные песни Чирахъ\фото\vistuplenie 0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0"/>
          <a:stretch/>
        </p:blipFill>
        <p:spPr bwMode="auto">
          <a:xfrm rot="21190211">
            <a:off x="4927671" y="4462283"/>
            <a:ext cx="4079457" cy="219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ДТ\информация о кружках\Национальные песни Чирахъ\фото\DSC033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81">
            <a:off x="5796136" y="1914021"/>
            <a:ext cx="3170766" cy="274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449" y="3221008"/>
            <a:ext cx="4748373" cy="347787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entSchbook Win95BT" pitchFamily="18" charset="0"/>
              </a:rPr>
              <a:t>Выступления с концертами на городских  и республиканских мероприятиях -  «Маленькие горцы»,  «Золотые звездочки Кавказа»,  «Очаг мой родной Дагестан»,  «Детство без границ»,  «Родной язык», «Люблю тебя мой край родной» где заняли 3 место. Международный фестиваль «Детство без границ» «Я горжусь своим прадедом» 2 место.</a:t>
            </a:r>
          </a:p>
        </p:txBody>
      </p:sp>
    </p:spTree>
    <p:extLst>
      <p:ext uri="{BB962C8B-B14F-4D97-AF65-F5344CB8AC3E}">
        <p14:creationId xmlns:p14="http://schemas.microsoft.com/office/powerpoint/2010/main" val="198751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ДДТ\информация о кружках\Национальные песни Чирахъ\фото\1 0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27925"/>
          <a:stretch/>
        </p:blipFill>
        <p:spPr bwMode="auto">
          <a:xfrm>
            <a:off x="267340" y="217800"/>
            <a:ext cx="2917371" cy="307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ДТ\информация о кружках\Национальные песни Чирахъ\фото\vistuplenie 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67" y="93620"/>
            <a:ext cx="3820433" cy="2547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ДТ\информация о кружках\Национальные песни Чирахъ\фото\1 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65" y="4221088"/>
            <a:ext cx="3816424" cy="254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ДДТ\информация о кружках\Национальные песни Чирахъ\фото\IMG-20161004-WA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45" y="3273152"/>
            <a:ext cx="2688636" cy="358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ДДТ\информация о кружках\Национальные песни Чирахъ\фото\vistuplenie 09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6" b="11190"/>
          <a:stretch/>
        </p:blipFill>
        <p:spPr bwMode="auto">
          <a:xfrm>
            <a:off x="1907704" y="2204864"/>
            <a:ext cx="5870853" cy="2449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874" y="980728"/>
            <a:ext cx="6237605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Расписание занятий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1874" y="1922929"/>
            <a:ext cx="5927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Понедельник 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00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-11 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45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1442" y="2630815"/>
            <a:ext cx="4628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вторник 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00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-11 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45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952" y="3338701"/>
            <a:ext cx="4368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четверг 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00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-11 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45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118" y="4046587"/>
            <a:ext cx="7878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воскресенье  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30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-11 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00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11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05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- 14</a:t>
            </a:r>
            <a:r>
              <a:rPr lang="ru-RU" sz="4000" b="1" cap="all" spc="0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00</a:t>
            </a:r>
            <a:endParaRPr lang="ru-RU" sz="4000" b="1" cap="all" spc="0" baseline="30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180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2016-12-21T10:07:02Z</dcterms:modified>
</cp:coreProperties>
</file>